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43891200" cy="32918400"/>
  <p:notesSz cx="7010400" cy="9296400"/>
  <p:defaultTextStyle>
    <a:defPPr>
      <a:defRPr lang="en-US"/>
    </a:defPPr>
    <a:lvl1pPr marL="0" algn="l" defTabSz="3814328" rtl="0" eaLnBrk="1" latinLnBrk="0" hangingPunct="1">
      <a:defRPr sz="7500" kern="1200">
        <a:solidFill>
          <a:schemeClr val="tx1"/>
        </a:solidFill>
        <a:latin typeface="+mn-lt"/>
        <a:ea typeface="+mn-ea"/>
        <a:cs typeface="+mn-cs"/>
      </a:defRPr>
    </a:lvl1pPr>
    <a:lvl2pPr marL="1907164" algn="l" defTabSz="3814328" rtl="0" eaLnBrk="1" latinLnBrk="0" hangingPunct="1">
      <a:defRPr sz="7500" kern="1200">
        <a:solidFill>
          <a:schemeClr val="tx1"/>
        </a:solidFill>
        <a:latin typeface="+mn-lt"/>
        <a:ea typeface="+mn-ea"/>
        <a:cs typeface="+mn-cs"/>
      </a:defRPr>
    </a:lvl2pPr>
    <a:lvl3pPr marL="3814328" algn="l" defTabSz="3814328" rtl="0" eaLnBrk="1" latinLnBrk="0" hangingPunct="1">
      <a:defRPr sz="7500" kern="1200">
        <a:solidFill>
          <a:schemeClr val="tx1"/>
        </a:solidFill>
        <a:latin typeface="+mn-lt"/>
        <a:ea typeface="+mn-ea"/>
        <a:cs typeface="+mn-cs"/>
      </a:defRPr>
    </a:lvl3pPr>
    <a:lvl4pPr marL="5721492" algn="l" defTabSz="3814328" rtl="0" eaLnBrk="1" latinLnBrk="0" hangingPunct="1">
      <a:defRPr sz="7500" kern="1200">
        <a:solidFill>
          <a:schemeClr val="tx1"/>
        </a:solidFill>
        <a:latin typeface="+mn-lt"/>
        <a:ea typeface="+mn-ea"/>
        <a:cs typeface="+mn-cs"/>
      </a:defRPr>
    </a:lvl4pPr>
    <a:lvl5pPr marL="7628656" algn="l" defTabSz="3814328" rtl="0" eaLnBrk="1" latinLnBrk="0" hangingPunct="1">
      <a:defRPr sz="7500" kern="1200">
        <a:solidFill>
          <a:schemeClr val="tx1"/>
        </a:solidFill>
        <a:latin typeface="+mn-lt"/>
        <a:ea typeface="+mn-ea"/>
        <a:cs typeface="+mn-cs"/>
      </a:defRPr>
    </a:lvl5pPr>
    <a:lvl6pPr marL="9535820" algn="l" defTabSz="3814328" rtl="0" eaLnBrk="1" latinLnBrk="0" hangingPunct="1">
      <a:defRPr sz="7500" kern="1200">
        <a:solidFill>
          <a:schemeClr val="tx1"/>
        </a:solidFill>
        <a:latin typeface="+mn-lt"/>
        <a:ea typeface="+mn-ea"/>
        <a:cs typeface="+mn-cs"/>
      </a:defRPr>
    </a:lvl6pPr>
    <a:lvl7pPr marL="11442984" algn="l" defTabSz="3814328" rtl="0" eaLnBrk="1" latinLnBrk="0" hangingPunct="1">
      <a:defRPr sz="7500" kern="1200">
        <a:solidFill>
          <a:schemeClr val="tx1"/>
        </a:solidFill>
        <a:latin typeface="+mn-lt"/>
        <a:ea typeface="+mn-ea"/>
        <a:cs typeface="+mn-cs"/>
      </a:defRPr>
    </a:lvl7pPr>
    <a:lvl8pPr marL="13350149" algn="l" defTabSz="3814328" rtl="0" eaLnBrk="1" latinLnBrk="0" hangingPunct="1">
      <a:defRPr sz="7500" kern="1200">
        <a:solidFill>
          <a:schemeClr val="tx1"/>
        </a:solidFill>
        <a:latin typeface="+mn-lt"/>
        <a:ea typeface="+mn-ea"/>
        <a:cs typeface="+mn-cs"/>
      </a:defRPr>
    </a:lvl8pPr>
    <a:lvl9pPr marL="15257313" algn="l" defTabSz="3814328" rtl="0" eaLnBrk="1" latinLnBrk="0" hangingPunct="1">
      <a:defRPr sz="7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11520" userDrawn="1">
          <p15:clr>
            <a:srgbClr val="A4A3A4"/>
          </p15:clr>
        </p15:guide>
        <p15:guide id="3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2331"/>
    <a:srgbClr val="800000"/>
    <a:srgbClr val="872637"/>
    <a:srgbClr val="8B23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141" autoAdjust="0"/>
  </p:normalViewPr>
  <p:slideViewPr>
    <p:cSldViewPr>
      <p:cViewPr>
        <p:scale>
          <a:sx n="30" d="100"/>
          <a:sy n="30" d="100"/>
        </p:scale>
        <p:origin x="974" y="-816"/>
      </p:cViewPr>
      <p:guideLst>
        <p:guide orient="horz" pos="10368"/>
        <p:guide pos="11520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693121721264E-2"/>
          <c:y val="2.4009899840170299E-2"/>
          <c:w val="0.81397252404332199"/>
          <c:h val="0.886848645045874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</c:v>
                </c:pt>
                <c:pt idx="1">
                  <c:v>0.5</c:v>
                </c:pt>
                <c:pt idx="2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8C-47DF-8D9E-F0B1305FD76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F8C-47DF-8D9E-F0B1305FD76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0.5</c:v>
                </c:pt>
                <c:pt idx="1">
                  <c:v>2</c:v>
                </c:pt>
                <c:pt idx="2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F8C-47DF-8D9E-F0B1305FD7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017912032"/>
        <c:axId val="-1017909712"/>
      </c:barChart>
      <c:catAx>
        <c:axId val="-10179120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1017909712"/>
        <c:crosses val="autoZero"/>
        <c:auto val="1"/>
        <c:lblAlgn val="ctr"/>
        <c:lblOffset val="100"/>
        <c:noMultiLvlLbl val="0"/>
      </c:catAx>
      <c:valAx>
        <c:axId val="-10179097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101791203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1C57953-78A7-4C0D-8078-8F5F43900619}" type="datetimeFigureOut">
              <a:rPr lang="en-US" smtClean="0"/>
              <a:t>3/25/2024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2F0C0EF-024F-4332-B636-60FF14C26D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259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F0C0EF-024F-4332-B636-60FF14C26D5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883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51200" y="10226042"/>
            <a:ext cx="37307520" cy="705612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883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767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6511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53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4185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3022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185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06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194560" y="5233183"/>
            <a:ext cx="10241280" cy="27029901"/>
          </a:xfrm>
          <a:ln>
            <a:solidFill>
              <a:schemeClr val="tx1"/>
            </a:solidFill>
          </a:ln>
        </p:spPr>
        <p:txBody>
          <a:bodyPr/>
          <a:lstStyle/>
          <a:p>
            <a:fld id="{26658A59-4CA2-42B2-BE50-0BAE43BCEF09}" type="datetimeFigureOut">
              <a:rPr lang="en-US" smtClean="0"/>
              <a:t>3/25/2024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996160" y="5233183"/>
            <a:ext cx="13898880" cy="27029901"/>
          </a:xfrm>
          <a:ln>
            <a:solidFill>
              <a:schemeClr val="tx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455360" y="5233183"/>
            <a:ext cx="10241280" cy="27029901"/>
          </a:xfrm>
          <a:ln>
            <a:solidFill>
              <a:schemeClr val="tx1"/>
            </a:solidFill>
          </a:ln>
        </p:spPr>
        <p:txBody>
          <a:bodyPr/>
          <a:lstStyle/>
          <a:p>
            <a:fld id="{B9DE34F7-93C8-4248-BBAF-A77D6BB8B0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789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58A59-4CA2-42B2-BE50-0BAE43BCEF09}" type="datetimeFigureOut">
              <a:rPr lang="en-US" smtClean="0"/>
              <a:t>3/25/2024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E34F7-93C8-4248-BBAF-A77D6BB8B0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78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8877066" y="5715000"/>
            <a:ext cx="39997378" cy="12170664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84923" y="5715000"/>
            <a:ext cx="119260622" cy="12170664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58A59-4CA2-42B2-BE50-0BAE43BCEF09}" type="datetimeFigureOut">
              <a:rPr lang="en-US" smtClean="0"/>
              <a:t>3/25/2024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E34F7-93C8-4248-BBAF-A77D6BB8B0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200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58A59-4CA2-42B2-BE50-0BAE43BCEF09}" type="datetimeFigureOut">
              <a:rPr lang="en-US" smtClean="0"/>
              <a:t>3/25/2024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E34F7-93C8-4248-BBAF-A77D6BB8B0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733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3"/>
            <a:ext cx="37307520" cy="6537960"/>
          </a:xfrm>
        </p:spPr>
        <p:txBody>
          <a:bodyPr anchor="t"/>
          <a:lstStyle>
            <a:lvl1pPr algn="l">
              <a:defRPr sz="16495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6"/>
            <a:ext cx="37307520" cy="7200897"/>
          </a:xfrm>
        </p:spPr>
        <p:txBody>
          <a:bodyPr anchor="b"/>
          <a:lstStyle>
            <a:lvl1pPr marL="0" indent="0">
              <a:buNone/>
              <a:defRPr sz="8198">
                <a:solidFill>
                  <a:schemeClr val="tx1">
                    <a:tint val="75000"/>
                  </a:schemeClr>
                </a:solidFill>
              </a:defRPr>
            </a:lvl1pPr>
            <a:lvl2pPr marL="1883706" indent="0">
              <a:buNone/>
              <a:defRPr sz="7408">
                <a:solidFill>
                  <a:schemeClr val="tx1">
                    <a:tint val="75000"/>
                  </a:schemeClr>
                </a:solidFill>
              </a:defRPr>
            </a:lvl2pPr>
            <a:lvl3pPr marL="3767412" indent="0">
              <a:buNone/>
              <a:defRPr sz="6618">
                <a:solidFill>
                  <a:schemeClr val="tx1">
                    <a:tint val="75000"/>
                  </a:schemeClr>
                </a:solidFill>
              </a:defRPr>
            </a:lvl3pPr>
            <a:lvl4pPr marL="5651118" indent="0">
              <a:buNone/>
              <a:defRPr sz="5729">
                <a:solidFill>
                  <a:schemeClr val="tx1">
                    <a:tint val="75000"/>
                  </a:schemeClr>
                </a:solidFill>
              </a:defRPr>
            </a:lvl4pPr>
            <a:lvl5pPr marL="7534824" indent="0">
              <a:buNone/>
              <a:defRPr sz="5729">
                <a:solidFill>
                  <a:schemeClr val="tx1">
                    <a:tint val="75000"/>
                  </a:schemeClr>
                </a:solidFill>
              </a:defRPr>
            </a:lvl5pPr>
            <a:lvl6pPr marL="9418529" indent="0">
              <a:buNone/>
              <a:defRPr sz="5729">
                <a:solidFill>
                  <a:schemeClr val="tx1">
                    <a:tint val="75000"/>
                  </a:schemeClr>
                </a:solidFill>
              </a:defRPr>
            </a:lvl6pPr>
            <a:lvl7pPr marL="11302235" indent="0">
              <a:buNone/>
              <a:defRPr sz="5729">
                <a:solidFill>
                  <a:schemeClr val="tx1">
                    <a:tint val="75000"/>
                  </a:schemeClr>
                </a:solidFill>
              </a:defRPr>
            </a:lvl7pPr>
            <a:lvl8pPr marL="13185942" indent="0">
              <a:buNone/>
              <a:defRPr sz="5729">
                <a:solidFill>
                  <a:schemeClr val="tx1">
                    <a:tint val="75000"/>
                  </a:schemeClr>
                </a:solidFill>
              </a:defRPr>
            </a:lvl8pPr>
            <a:lvl9pPr marL="15069648" indent="0">
              <a:buNone/>
              <a:defRPr sz="572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58A59-4CA2-42B2-BE50-0BAE43BCEF09}" type="datetimeFigureOut">
              <a:rPr lang="en-US" smtClean="0"/>
              <a:t>3/25/2024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E34F7-93C8-4248-BBAF-A77D6BB8B0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952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84922" y="33284163"/>
            <a:ext cx="79629000" cy="94137480"/>
          </a:xfrm>
        </p:spPr>
        <p:txBody>
          <a:bodyPr/>
          <a:lstStyle>
            <a:lvl1pPr>
              <a:defRPr sz="11556"/>
            </a:lvl1pPr>
            <a:lvl2pPr>
              <a:defRPr sz="9877"/>
            </a:lvl2pPr>
            <a:lvl3pPr>
              <a:defRPr sz="8198"/>
            </a:lvl3pPr>
            <a:lvl4pPr>
              <a:defRPr sz="7408"/>
            </a:lvl4pPr>
            <a:lvl5pPr>
              <a:defRPr sz="7408"/>
            </a:lvl5pPr>
            <a:lvl6pPr>
              <a:defRPr sz="7408"/>
            </a:lvl6pPr>
            <a:lvl7pPr>
              <a:defRPr sz="7408"/>
            </a:lvl7pPr>
            <a:lvl8pPr>
              <a:defRPr sz="7408"/>
            </a:lvl8pPr>
            <a:lvl9pPr>
              <a:defRPr sz="740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245444" y="33284163"/>
            <a:ext cx="79629000" cy="94137480"/>
          </a:xfrm>
        </p:spPr>
        <p:txBody>
          <a:bodyPr/>
          <a:lstStyle>
            <a:lvl1pPr>
              <a:defRPr sz="11556"/>
            </a:lvl1pPr>
            <a:lvl2pPr>
              <a:defRPr sz="9877"/>
            </a:lvl2pPr>
            <a:lvl3pPr>
              <a:defRPr sz="8198"/>
            </a:lvl3pPr>
            <a:lvl4pPr>
              <a:defRPr sz="7408"/>
            </a:lvl4pPr>
            <a:lvl5pPr>
              <a:defRPr sz="7408"/>
            </a:lvl5pPr>
            <a:lvl6pPr>
              <a:defRPr sz="7408"/>
            </a:lvl6pPr>
            <a:lvl7pPr>
              <a:defRPr sz="7408"/>
            </a:lvl7pPr>
            <a:lvl8pPr>
              <a:defRPr sz="7408"/>
            </a:lvl8pPr>
            <a:lvl9pPr>
              <a:defRPr sz="740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58A59-4CA2-42B2-BE50-0BAE43BCEF09}" type="datetimeFigureOut">
              <a:rPr lang="en-US" smtClean="0"/>
              <a:t>3/25/2024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E34F7-93C8-4248-BBAF-A77D6BB8B0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362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9877" b="1"/>
            </a:lvl1pPr>
            <a:lvl2pPr marL="1883706" indent="0">
              <a:buNone/>
              <a:defRPr sz="8198" b="1"/>
            </a:lvl2pPr>
            <a:lvl3pPr marL="3767412" indent="0">
              <a:buNone/>
              <a:defRPr sz="7408" b="1"/>
            </a:lvl3pPr>
            <a:lvl4pPr marL="5651118" indent="0">
              <a:buNone/>
              <a:defRPr sz="6618" b="1"/>
            </a:lvl4pPr>
            <a:lvl5pPr marL="7534824" indent="0">
              <a:buNone/>
              <a:defRPr sz="6618" b="1"/>
            </a:lvl5pPr>
            <a:lvl6pPr marL="9418529" indent="0">
              <a:buNone/>
              <a:defRPr sz="6618" b="1"/>
            </a:lvl6pPr>
            <a:lvl7pPr marL="11302235" indent="0">
              <a:buNone/>
              <a:defRPr sz="6618" b="1"/>
            </a:lvl7pPr>
            <a:lvl8pPr marL="13185942" indent="0">
              <a:buNone/>
              <a:defRPr sz="6618" b="1"/>
            </a:lvl8pPr>
            <a:lvl9pPr marL="15069648" indent="0">
              <a:buNone/>
              <a:defRPr sz="661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</p:spPr>
        <p:txBody>
          <a:bodyPr/>
          <a:lstStyle>
            <a:lvl1pPr>
              <a:defRPr sz="9877"/>
            </a:lvl1pPr>
            <a:lvl2pPr>
              <a:defRPr sz="8198"/>
            </a:lvl2pPr>
            <a:lvl3pPr>
              <a:defRPr sz="7408"/>
            </a:lvl3pPr>
            <a:lvl4pPr>
              <a:defRPr sz="6618"/>
            </a:lvl4pPr>
            <a:lvl5pPr>
              <a:defRPr sz="6618"/>
            </a:lvl5pPr>
            <a:lvl6pPr>
              <a:defRPr sz="6618"/>
            </a:lvl6pPr>
            <a:lvl7pPr>
              <a:defRPr sz="6618"/>
            </a:lvl7pPr>
            <a:lvl8pPr>
              <a:defRPr sz="6618"/>
            </a:lvl8pPr>
            <a:lvl9pPr>
              <a:defRPr sz="661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</p:spPr>
        <p:txBody>
          <a:bodyPr anchor="b"/>
          <a:lstStyle>
            <a:lvl1pPr marL="0" indent="0">
              <a:buNone/>
              <a:defRPr sz="9877" b="1"/>
            </a:lvl1pPr>
            <a:lvl2pPr marL="1883706" indent="0">
              <a:buNone/>
              <a:defRPr sz="8198" b="1"/>
            </a:lvl2pPr>
            <a:lvl3pPr marL="3767412" indent="0">
              <a:buNone/>
              <a:defRPr sz="7408" b="1"/>
            </a:lvl3pPr>
            <a:lvl4pPr marL="5651118" indent="0">
              <a:buNone/>
              <a:defRPr sz="6618" b="1"/>
            </a:lvl4pPr>
            <a:lvl5pPr marL="7534824" indent="0">
              <a:buNone/>
              <a:defRPr sz="6618" b="1"/>
            </a:lvl5pPr>
            <a:lvl6pPr marL="9418529" indent="0">
              <a:buNone/>
              <a:defRPr sz="6618" b="1"/>
            </a:lvl6pPr>
            <a:lvl7pPr marL="11302235" indent="0">
              <a:buNone/>
              <a:defRPr sz="6618" b="1"/>
            </a:lvl7pPr>
            <a:lvl8pPr marL="13185942" indent="0">
              <a:buNone/>
              <a:defRPr sz="6618" b="1"/>
            </a:lvl8pPr>
            <a:lvl9pPr marL="15069648" indent="0">
              <a:buNone/>
              <a:defRPr sz="661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</p:spPr>
        <p:txBody>
          <a:bodyPr/>
          <a:lstStyle>
            <a:lvl1pPr>
              <a:defRPr sz="9877"/>
            </a:lvl1pPr>
            <a:lvl2pPr>
              <a:defRPr sz="8198"/>
            </a:lvl2pPr>
            <a:lvl3pPr>
              <a:defRPr sz="7408"/>
            </a:lvl3pPr>
            <a:lvl4pPr>
              <a:defRPr sz="6618"/>
            </a:lvl4pPr>
            <a:lvl5pPr>
              <a:defRPr sz="6618"/>
            </a:lvl5pPr>
            <a:lvl6pPr>
              <a:defRPr sz="6618"/>
            </a:lvl6pPr>
            <a:lvl7pPr>
              <a:defRPr sz="6618"/>
            </a:lvl7pPr>
            <a:lvl8pPr>
              <a:defRPr sz="6618"/>
            </a:lvl8pPr>
            <a:lvl9pPr>
              <a:defRPr sz="661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58A59-4CA2-42B2-BE50-0BAE43BCEF09}" type="datetimeFigureOut">
              <a:rPr lang="en-US" smtClean="0"/>
              <a:t>3/25/2024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E34F7-93C8-4248-BBAF-A77D6BB8B0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757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58A59-4CA2-42B2-BE50-0BAE43BCEF09}" type="datetimeFigureOut">
              <a:rPr lang="en-US" smtClean="0"/>
              <a:t>3/25/2024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E34F7-93C8-4248-BBAF-A77D6BB8B0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976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58A59-4CA2-42B2-BE50-0BAE43BCEF09}" type="datetimeFigureOut">
              <a:rPr lang="en-US" smtClean="0"/>
              <a:t>3/25/2024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E34F7-93C8-4248-BBAF-A77D6BB8B0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637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8198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3"/>
          </a:xfrm>
        </p:spPr>
        <p:txBody>
          <a:bodyPr/>
          <a:lstStyle>
            <a:lvl1pPr>
              <a:defRPr sz="13136"/>
            </a:lvl1pPr>
            <a:lvl2pPr>
              <a:defRPr sz="11556"/>
            </a:lvl2pPr>
            <a:lvl3pPr>
              <a:defRPr sz="9877"/>
            </a:lvl3pPr>
            <a:lvl4pPr>
              <a:defRPr sz="8198"/>
            </a:lvl4pPr>
            <a:lvl5pPr>
              <a:defRPr sz="8198"/>
            </a:lvl5pPr>
            <a:lvl6pPr>
              <a:defRPr sz="8198"/>
            </a:lvl6pPr>
            <a:lvl7pPr>
              <a:defRPr sz="8198"/>
            </a:lvl7pPr>
            <a:lvl8pPr>
              <a:defRPr sz="8198"/>
            </a:lvl8pPr>
            <a:lvl9pPr>
              <a:defRPr sz="819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3"/>
          </a:xfrm>
        </p:spPr>
        <p:txBody>
          <a:bodyPr/>
          <a:lstStyle>
            <a:lvl1pPr marL="0" indent="0">
              <a:buNone/>
              <a:defRPr sz="5729"/>
            </a:lvl1pPr>
            <a:lvl2pPr marL="1883706" indent="0">
              <a:buNone/>
              <a:defRPr sz="4939"/>
            </a:lvl2pPr>
            <a:lvl3pPr marL="3767412" indent="0">
              <a:buNone/>
              <a:defRPr sz="4148"/>
            </a:lvl3pPr>
            <a:lvl4pPr marL="5651118" indent="0">
              <a:buNone/>
              <a:defRPr sz="3753"/>
            </a:lvl4pPr>
            <a:lvl5pPr marL="7534824" indent="0">
              <a:buNone/>
              <a:defRPr sz="3753"/>
            </a:lvl5pPr>
            <a:lvl6pPr marL="9418529" indent="0">
              <a:buNone/>
              <a:defRPr sz="3753"/>
            </a:lvl6pPr>
            <a:lvl7pPr marL="11302235" indent="0">
              <a:buNone/>
              <a:defRPr sz="3753"/>
            </a:lvl7pPr>
            <a:lvl8pPr marL="13185942" indent="0">
              <a:buNone/>
              <a:defRPr sz="3753"/>
            </a:lvl8pPr>
            <a:lvl9pPr marL="15069648" indent="0">
              <a:buNone/>
              <a:defRPr sz="375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58A59-4CA2-42B2-BE50-0BAE43BCEF09}" type="datetimeFigureOut">
              <a:rPr lang="en-US" smtClean="0"/>
              <a:t>3/25/2024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E34F7-93C8-4248-BBAF-A77D6BB8B0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6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1"/>
            <a:ext cx="26334720" cy="2720343"/>
          </a:xfrm>
        </p:spPr>
        <p:txBody>
          <a:bodyPr anchor="b"/>
          <a:lstStyle>
            <a:lvl1pPr algn="l">
              <a:defRPr sz="8198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/>
          <a:lstStyle>
            <a:lvl1pPr marL="0" indent="0">
              <a:buNone/>
              <a:defRPr sz="13136"/>
            </a:lvl1pPr>
            <a:lvl2pPr marL="1883706" indent="0">
              <a:buNone/>
              <a:defRPr sz="11556"/>
            </a:lvl2pPr>
            <a:lvl3pPr marL="3767412" indent="0">
              <a:buNone/>
              <a:defRPr sz="9877"/>
            </a:lvl3pPr>
            <a:lvl4pPr marL="5651118" indent="0">
              <a:buNone/>
              <a:defRPr sz="8198"/>
            </a:lvl4pPr>
            <a:lvl5pPr marL="7534824" indent="0">
              <a:buNone/>
              <a:defRPr sz="8198"/>
            </a:lvl5pPr>
            <a:lvl6pPr marL="9418529" indent="0">
              <a:buNone/>
              <a:defRPr sz="8198"/>
            </a:lvl6pPr>
            <a:lvl7pPr marL="11302235" indent="0">
              <a:buNone/>
              <a:defRPr sz="8198"/>
            </a:lvl7pPr>
            <a:lvl8pPr marL="13185942" indent="0">
              <a:buNone/>
              <a:defRPr sz="8198"/>
            </a:lvl8pPr>
            <a:lvl9pPr marL="15069648" indent="0">
              <a:buNone/>
              <a:defRPr sz="8198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4"/>
            <a:ext cx="26334720" cy="3863337"/>
          </a:xfrm>
        </p:spPr>
        <p:txBody>
          <a:bodyPr/>
          <a:lstStyle>
            <a:lvl1pPr marL="0" indent="0">
              <a:buNone/>
              <a:defRPr sz="5729"/>
            </a:lvl1pPr>
            <a:lvl2pPr marL="1883706" indent="0">
              <a:buNone/>
              <a:defRPr sz="4939"/>
            </a:lvl2pPr>
            <a:lvl3pPr marL="3767412" indent="0">
              <a:buNone/>
              <a:defRPr sz="4148"/>
            </a:lvl3pPr>
            <a:lvl4pPr marL="5651118" indent="0">
              <a:buNone/>
              <a:defRPr sz="3753"/>
            </a:lvl4pPr>
            <a:lvl5pPr marL="7534824" indent="0">
              <a:buNone/>
              <a:defRPr sz="3753"/>
            </a:lvl5pPr>
            <a:lvl6pPr marL="9418529" indent="0">
              <a:buNone/>
              <a:defRPr sz="3753"/>
            </a:lvl6pPr>
            <a:lvl7pPr marL="11302235" indent="0">
              <a:buNone/>
              <a:defRPr sz="3753"/>
            </a:lvl7pPr>
            <a:lvl8pPr marL="13185942" indent="0">
              <a:buNone/>
              <a:defRPr sz="3753"/>
            </a:lvl8pPr>
            <a:lvl9pPr marL="15069648" indent="0">
              <a:buNone/>
              <a:defRPr sz="375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58A59-4CA2-42B2-BE50-0BAE43BCEF09}" type="datetimeFigureOut">
              <a:rPr lang="en-US" smtClean="0"/>
              <a:t>3/25/2024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E34F7-93C8-4248-BBAF-A77D6BB8B0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328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381433" tIns="190716" rIns="381433" bIns="19071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2"/>
            <a:ext cx="39502080" cy="21724622"/>
          </a:xfrm>
          <a:prstGeom prst="rect">
            <a:avLst/>
          </a:prstGeom>
        </p:spPr>
        <p:txBody>
          <a:bodyPr vert="horz" lIns="381433" tIns="190716" rIns="381433" bIns="19071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3"/>
            <a:ext cx="10241280" cy="1752600"/>
          </a:xfrm>
          <a:prstGeom prst="rect">
            <a:avLst/>
          </a:prstGeom>
        </p:spPr>
        <p:txBody>
          <a:bodyPr vert="horz" lIns="381433" tIns="190716" rIns="381433" bIns="190716" rtlCol="0" anchor="ctr"/>
          <a:lstStyle>
            <a:lvl1pPr algn="l">
              <a:defRPr sz="49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658A59-4CA2-42B2-BE50-0BAE43BCEF09}" type="datetimeFigureOut">
              <a:rPr lang="en-US" smtClean="0"/>
              <a:t>3/25/2024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3"/>
            <a:ext cx="13898880" cy="1752600"/>
          </a:xfrm>
          <a:prstGeom prst="rect">
            <a:avLst/>
          </a:prstGeom>
        </p:spPr>
        <p:txBody>
          <a:bodyPr vert="horz" lIns="381433" tIns="190716" rIns="381433" bIns="190716" rtlCol="0" anchor="ctr"/>
          <a:lstStyle>
            <a:lvl1pPr algn="ctr">
              <a:defRPr sz="49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3"/>
            <a:ext cx="10241280" cy="1752600"/>
          </a:xfrm>
          <a:prstGeom prst="rect">
            <a:avLst/>
          </a:prstGeom>
        </p:spPr>
        <p:txBody>
          <a:bodyPr vert="horz" lIns="381433" tIns="190716" rIns="381433" bIns="190716" rtlCol="0" anchor="ctr"/>
          <a:lstStyle>
            <a:lvl1pPr algn="r">
              <a:defRPr sz="49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E34F7-93C8-4248-BBAF-A77D6BB8B0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445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767412" rtl="0" eaLnBrk="1" latinLnBrk="0" hangingPunct="1">
        <a:spcBef>
          <a:spcPct val="0"/>
        </a:spcBef>
        <a:buNone/>
        <a:defRPr sz="1817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12779" indent="-1412779" algn="l" defTabSz="3767412" rtl="0" eaLnBrk="1" latinLnBrk="0" hangingPunct="1">
        <a:spcBef>
          <a:spcPct val="20000"/>
        </a:spcBef>
        <a:buFont typeface="Arial" panose="020B0604020202020204" pitchFamily="34" charset="0"/>
        <a:buChar char="•"/>
        <a:defRPr sz="13136" kern="1200">
          <a:solidFill>
            <a:schemeClr val="tx1"/>
          </a:solidFill>
          <a:latin typeface="+mn-lt"/>
          <a:ea typeface="+mn-ea"/>
          <a:cs typeface="+mn-cs"/>
        </a:defRPr>
      </a:lvl1pPr>
      <a:lvl2pPr marL="3061023" indent="-1177317" algn="l" defTabSz="3767412" rtl="0" eaLnBrk="1" latinLnBrk="0" hangingPunct="1">
        <a:spcBef>
          <a:spcPct val="20000"/>
        </a:spcBef>
        <a:buFont typeface="Arial" panose="020B0604020202020204" pitchFamily="34" charset="0"/>
        <a:buChar char="–"/>
        <a:defRPr sz="11556" kern="1200">
          <a:solidFill>
            <a:schemeClr val="tx1"/>
          </a:solidFill>
          <a:latin typeface="+mn-lt"/>
          <a:ea typeface="+mn-ea"/>
          <a:cs typeface="+mn-cs"/>
        </a:defRPr>
      </a:lvl2pPr>
      <a:lvl3pPr marL="4709265" indent="-941853" algn="l" defTabSz="3767412" rtl="0" eaLnBrk="1" latinLnBrk="0" hangingPunct="1">
        <a:spcBef>
          <a:spcPct val="20000"/>
        </a:spcBef>
        <a:buFont typeface="Arial" panose="020B0604020202020204" pitchFamily="34" charset="0"/>
        <a:buChar char="•"/>
        <a:defRPr sz="9877" kern="1200">
          <a:solidFill>
            <a:schemeClr val="tx1"/>
          </a:solidFill>
          <a:latin typeface="+mn-lt"/>
          <a:ea typeface="+mn-ea"/>
          <a:cs typeface="+mn-cs"/>
        </a:defRPr>
      </a:lvl3pPr>
      <a:lvl4pPr marL="6592971" indent="-941853" algn="l" defTabSz="3767412" rtl="0" eaLnBrk="1" latinLnBrk="0" hangingPunct="1">
        <a:spcBef>
          <a:spcPct val="20000"/>
        </a:spcBef>
        <a:buFont typeface="Arial" panose="020B0604020202020204" pitchFamily="34" charset="0"/>
        <a:buChar char="–"/>
        <a:defRPr sz="8198" kern="1200">
          <a:solidFill>
            <a:schemeClr val="tx1"/>
          </a:solidFill>
          <a:latin typeface="+mn-lt"/>
          <a:ea typeface="+mn-ea"/>
          <a:cs typeface="+mn-cs"/>
        </a:defRPr>
      </a:lvl4pPr>
      <a:lvl5pPr marL="8476676" indent="-941853" algn="l" defTabSz="3767412" rtl="0" eaLnBrk="1" latinLnBrk="0" hangingPunct="1">
        <a:spcBef>
          <a:spcPct val="20000"/>
        </a:spcBef>
        <a:buFont typeface="Arial" panose="020B0604020202020204" pitchFamily="34" charset="0"/>
        <a:buChar char="»"/>
        <a:defRPr sz="8198" kern="1200">
          <a:solidFill>
            <a:schemeClr val="tx1"/>
          </a:solidFill>
          <a:latin typeface="+mn-lt"/>
          <a:ea typeface="+mn-ea"/>
          <a:cs typeface="+mn-cs"/>
        </a:defRPr>
      </a:lvl5pPr>
      <a:lvl6pPr marL="10360382" indent="-941853" algn="l" defTabSz="3767412" rtl="0" eaLnBrk="1" latinLnBrk="0" hangingPunct="1">
        <a:spcBef>
          <a:spcPct val="20000"/>
        </a:spcBef>
        <a:buFont typeface="Arial" panose="020B0604020202020204" pitchFamily="34" charset="0"/>
        <a:buChar char="•"/>
        <a:defRPr sz="8198" kern="1200">
          <a:solidFill>
            <a:schemeClr val="tx1"/>
          </a:solidFill>
          <a:latin typeface="+mn-lt"/>
          <a:ea typeface="+mn-ea"/>
          <a:cs typeface="+mn-cs"/>
        </a:defRPr>
      </a:lvl6pPr>
      <a:lvl7pPr marL="12244089" indent="-941853" algn="l" defTabSz="3767412" rtl="0" eaLnBrk="1" latinLnBrk="0" hangingPunct="1">
        <a:spcBef>
          <a:spcPct val="20000"/>
        </a:spcBef>
        <a:buFont typeface="Arial" panose="020B0604020202020204" pitchFamily="34" charset="0"/>
        <a:buChar char="•"/>
        <a:defRPr sz="8198" kern="1200">
          <a:solidFill>
            <a:schemeClr val="tx1"/>
          </a:solidFill>
          <a:latin typeface="+mn-lt"/>
          <a:ea typeface="+mn-ea"/>
          <a:cs typeface="+mn-cs"/>
        </a:defRPr>
      </a:lvl7pPr>
      <a:lvl8pPr marL="14127795" indent="-941853" algn="l" defTabSz="3767412" rtl="0" eaLnBrk="1" latinLnBrk="0" hangingPunct="1">
        <a:spcBef>
          <a:spcPct val="20000"/>
        </a:spcBef>
        <a:buFont typeface="Arial" panose="020B0604020202020204" pitchFamily="34" charset="0"/>
        <a:buChar char="•"/>
        <a:defRPr sz="8198" kern="1200">
          <a:solidFill>
            <a:schemeClr val="tx1"/>
          </a:solidFill>
          <a:latin typeface="+mn-lt"/>
          <a:ea typeface="+mn-ea"/>
          <a:cs typeface="+mn-cs"/>
        </a:defRPr>
      </a:lvl8pPr>
      <a:lvl9pPr marL="16011501" indent="-941853" algn="l" defTabSz="3767412" rtl="0" eaLnBrk="1" latinLnBrk="0" hangingPunct="1">
        <a:spcBef>
          <a:spcPct val="20000"/>
        </a:spcBef>
        <a:buFont typeface="Arial" panose="020B0604020202020204" pitchFamily="34" charset="0"/>
        <a:buChar char="•"/>
        <a:defRPr sz="81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767412" rtl="0" eaLnBrk="1" latinLnBrk="0" hangingPunct="1">
        <a:defRPr sz="7408" kern="1200">
          <a:solidFill>
            <a:schemeClr val="tx1"/>
          </a:solidFill>
          <a:latin typeface="+mn-lt"/>
          <a:ea typeface="+mn-ea"/>
          <a:cs typeface="+mn-cs"/>
        </a:defRPr>
      </a:lvl1pPr>
      <a:lvl2pPr marL="1883706" algn="l" defTabSz="3767412" rtl="0" eaLnBrk="1" latinLnBrk="0" hangingPunct="1">
        <a:defRPr sz="7408" kern="1200">
          <a:solidFill>
            <a:schemeClr val="tx1"/>
          </a:solidFill>
          <a:latin typeface="+mn-lt"/>
          <a:ea typeface="+mn-ea"/>
          <a:cs typeface="+mn-cs"/>
        </a:defRPr>
      </a:lvl2pPr>
      <a:lvl3pPr marL="3767412" algn="l" defTabSz="3767412" rtl="0" eaLnBrk="1" latinLnBrk="0" hangingPunct="1">
        <a:defRPr sz="7408" kern="1200">
          <a:solidFill>
            <a:schemeClr val="tx1"/>
          </a:solidFill>
          <a:latin typeface="+mn-lt"/>
          <a:ea typeface="+mn-ea"/>
          <a:cs typeface="+mn-cs"/>
        </a:defRPr>
      </a:lvl3pPr>
      <a:lvl4pPr marL="5651118" algn="l" defTabSz="3767412" rtl="0" eaLnBrk="1" latinLnBrk="0" hangingPunct="1">
        <a:defRPr sz="7408" kern="1200">
          <a:solidFill>
            <a:schemeClr val="tx1"/>
          </a:solidFill>
          <a:latin typeface="+mn-lt"/>
          <a:ea typeface="+mn-ea"/>
          <a:cs typeface="+mn-cs"/>
        </a:defRPr>
      </a:lvl4pPr>
      <a:lvl5pPr marL="7534824" algn="l" defTabSz="3767412" rtl="0" eaLnBrk="1" latinLnBrk="0" hangingPunct="1">
        <a:defRPr sz="7408" kern="1200">
          <a:solidFill>
            <a:schemeClr val="tx1"/>
          </a:solidFill>
          <a:latin typeface="+mn-lt"/>
          <a:ea typeface="+mn-ea"/>
          <a:cs typeface="+mn-cs"/>
        </a:defRPr>
      </a:lvl5pPr>
      <a:lvl6pPr marL="9418529" algn="l" defTabSz="3767412" rtl="0" eaLnBrk="1" latinLnBrk="0" hangingPunct="1">
        <a:defRPr sz="7408" kern="1200">
          <a:solidFill>
            <a:schemeClr val="tx1"/>
          </a:solidFill>
          <a:latin typeface="+mn-lt"/>
          <a:ea typeface="+mn-ea"/>
          <a:cs typeface="+mn-cs"/>
        </a:defRPr>
      </a:lvl6pPr>
      <a:lvl7pPr marL="11302235" algn="l" defTabSz="3767412" rtl="0" eaLnBrk="1" latinLnBrk="0" hangingPunct="1">
        <a:defRPr sz="7408" kern="1200">
          <a:solidFill>
            <a:schemeClr val="tx1"/>
          </a:solidFill>
          <a:latin typeface="+mn-lt"/>
          <a:ea typeface="+mn-ea"/>
          <a:cs typeface="+mn-cs"/>
        </a:defRPr>
      </a:lvl7pPr>
      <a:lvl8pPr marL="13185942" algn="l" defTabSz="3767412" rtl="0" eaLnBrk="1" latinLnBrk="0" hangingPunct="1">
        <a:defRPr sz="7408" kern="1200">
          <a:solidFill>
            <a:schemeClr val="tx1"/>
          </a:solidFill>
          <a:latin typeface="+mn-lt"/>
          <a:ea typeface="+mn-ea"/>
          <a:cs typeface="+mn-cs"/>
        </a:defRPr>
      </a:lvl8pPr>
      <a:lvl9pPr marL="15069648" algn="l" defTabSz="3767412" rtl="0" eaLnBrk="1" latinLnBrk="0" hangingPunct="1">
        <a:defRPr sz="740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tinyurl.com/yxttb78m" TargetMode="External"/><Relationship Id="rId13" Type="http://schemas.openxmlformats.org/officeDocument/2006/relationships/image" Target="../media/image3.jpg"/><Relationship Id="rId3" Type="http://schemas.openxmlformats.org/officeDocument/2006/relationships/hyperlink" Target="https://flic.kr/p/HUfaZ6" TargetMode="External"/><Relationship Id="rId7" Type="http://schemas.openxmlformats.org/officeDocument/2006/relationships/hyperlink" Target="https://tinyurl.com/2ksbzp4t" TargetMode="External"/><Relationship Id="rId12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.xml"/><Relationship Id="rId11" Type="http://schemas.openxmlformats.org/officeDocument/2006/relationships/image" Target="../media/image1.png"/><Relationship Id="rId5" Type="http://schemas.openxmlformats.org/officeDocument/2006/relationships/hyperlink" Target="https://colinpurrington.com/tips/poster-design" TargetMode="External"/><Relationship Id="rId10" Type="http://schemas.openxmlformats.org/officeDocument/2006/relationships/hyperlink" Target="https://tinyurl.com/3uu3ayaw" TargetMode="External"/><Relationship Id="rId4" Type="http://schemas.openxmlformats.org/officeDocument/2006/relationships/hyperlink" Target="https://youtu.be/1RwJbhkCA58" TargetMode="External"/><Relationship Id="rId9" Type="http://schemas.openxmlformats.org/officeDocument/2006/relationships/hyperlink" Target="https://www.qrcode-monkey.com/" TargetMode="External"/><Relationship Id="rId14" Type="http://schemas.openxmlformats.org/officeDocument/2006/relationships/hyperlink" Target="https://tinyurl.com/yt2zzbj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/>
          <p:cNvSpPr txBox="1"/>
          <p:nvPr/>
        </p:nvSpPr>
        <p:spPr>
          <a:xfrm>
            <a:off x="32721627" y="8340220"/>
            <a:ext cx="9792000" cy="44039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229968" tIns="229968" rIns="229968" bIns="229968" rtlCol="0">
            <a:spAutoFit/>
          </a:bodyPr>
          <a:lstStyle/>
          <a:p>
            <a:pPr marL="42240" indent="-42240" defTabSz="3184330">
              <a:spcBef>
                <a:spcPct val="50000"/>
              </a:spcBef>
            </a:pPr>
            <a:r>
              <a:rPr lang="en-US" sz="4800" b="1" dirty="0">
                <a:solidFill>
                  <a:srgbClr val="87212E"/>
                </a:solidFill>
                <a:cs typeface="Arial"/>
              </a:rPr>
              <a:t>Printing</a:t>
            </a:r>
            <a:br>
              <a:rPr lang="en-US" sz="4800" b="1" dirty="0">
                <a:solidFill>
                  <a:srgbClr val="87212E"/>
                </a:solidFill>
                <a:cs typeface="Arial"/>
              </a:rPr>
            </a:br>
            <a:endParaRPr lang="en-US" sz="4800" b="1" dirty="0">
              <a:solidFill>
                <a:srgbClr val="87212E"/>
              </a:solidFill>
              <a:cs typeface="Arial"/>
            </a:endParaRPr>
          </a:p>
          <a:p>
            <a:r>
              <a:rPr lang="en-US" sz="4000" dirty="0"/>
              <a:t>Before printing your poster: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4000" dirty="0"/>
              <a:t>Proofread it.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4000" dirty="0"/>
              <a:t>View it full screen.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4000" dirty="0"/>
              <a:t> Save it as a PDF.</a:t>
            </a:r>
          </a:p>
        </p:txBody>
      </p:sp>
      <p:sp>
        <p:nvSpPr>
          <p:cNvPr id="34" name="Rectangle 33"/>
          <p:cNvSpPr/>
          <p:nvPr/>
        </p:nvSpPr>
        <p:spPr>
          <a:xfrm>
            <a:off x="11490241" y="8312431"/>
            <a:ext cx="10139193" cy="47732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229968" tIns="229968" rIns="229968" bIns="229968">
            <a:spAutoFit/>
          </a:bodyPr>
          <a:lstStyle/>
          <a:p>
            <a:r>
              <a:rPr lang="en-US" sz="4800" b="1" dirty="0">
                <a:solidFill>
                  <a:srgbClr val="800000"/>
                </a:solidFill>
                <a:latin typeface="+mj-lt"/>
              </a:rPr>
              <a:t>Text</a:t>
            </a:r>
          </a:p>
          <a:p>
            <a:br>
              <a:rPr lang="en-US" sz="4000" dirty="0">
                <a:latin typeface="+mj-lt"/>
              </a:rPr>
            </a:br>
            <a:r>
              <a:rPr lang="en-US" sz="4000" dirty="0">
                <a:latin typeface="+mj-lt"/>
              </a:rPr>
              <a:t>Use easy-to-read fonts: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4000" dirty="0">
                <a:latin typeface="+mj-lt"/>
              </a:rPr>
              <a:t>Text size: 32-40 point. 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4000" dirty="0">
                <a:latin typeface="+mj-lt"/>
              </a:rPr>
              <a:t>Sections/headings: larger (e.g. 48 point).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4000" dirty="0">
                <a:latin typeface="+mj-lt"/>
              </a:rPr>
              <a:t>Captions: smaller (e.g. 22 point).</a:t>
            </a:r>
          </a:p>
          <a:p>
            <a:endParaRPr lang="en-US" sz="3200" dirty="0">
              <a:latin typeface="+mj-lt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0" y="-150227"/>
            <a:ext cx="43882991" cy="4361345"/>
          </a:xfrm>
          <a:prstGeom prst="rect">
            <a:avLst/>
          </a:prstGeom>
          <a:solidFill>
            <a:srgbClr val="8B233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8614400" tIns="36467" rIns="72935" bIns="36467" rtlCol="0" anchor="ctr"/>
          <a:lstStyle/>
          <a:p>
            <a:pPr lvl="8"/>
            <a:endParaRPr lang="en-US" sz="3161" dirty="0">
              <a:solidFill>
                <a:srgbClr val="8B233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4481102" y="322812"/>
            <a:ext cx="28298800" cy="3415268"/>
          </a:xfrm>
          <a:prstGeom prst="rect">
            <a:avLst/>
          </a:prstGeom>
          <a:noFill/>
        </p:spPr>
        <p:txBody>
          <a:bodyPr wrap="square" lIns="76656" tIns="38328" rIns="76656" bIns="38328" rtlCol="0" anchor="ctr" anchorCtr="0">
            <a:noAutofit/>
          </a:bodyPr>
          <a:lstStyle/>
          <a:p>
            <a:r>
              <a:rPr lang="en-US" sz="9186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 Goes Here</a:t>
            </a:r>
          </a:p>
          <a:p>
            <a:r>
              <a:rPr lang="en-US" sz="642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Subtitle goes here if needed</a:t>
            </a:r>
          </a:p>
          <a:p>
            <a:r>
              <a:rPr lang="en-US" sz="4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Author(s), Program(s) or Department(s), MacEwan University</a:t>
            </a:r>
            <a:endPara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914118" y="7577848"/>
            <a:ext cx="9793224" cy="2232422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382814" tIns="386161" rIns="382814" bIns="386161">
            <a:spAutoFit/>
          </a:bodyPr>
          <a:lstStyle/>
          <a:p>
            <a:endParaRPr lang="en-US" sz="4000" dirty="0"/>
          </a:p>
          <a:p>
            <a:r>
              <a:rPr lang="en-US" sz="4800" b="1" dirty="0">
                <a:solidFill>
                  <a:srgbClr val="800000"/>
                </a:solidFill>
              </a:rPr>
              <a:t>Avoid Creating a Text-Heavy Poster</a:t>
            </a:r>
          </a:p>
          <a:p>
            <a:endParaRPr lang="en-US" sz="4000" dirty="0"/>
          </a:p>
          <a:p>
            <a:r>
              <a:rPr lang="en-US" sz="4000" dirty="0"/>
              <a:t>Quickly communicate your research. Use: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4000" dirty="0"/>
              <a:t>Photographs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4000" dirty="0"/>
              <a:t>Tables &amp; charts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4000" dirty="0"/>
              <a:t>Bullet points</a:t>
            </a:r>
          </a:p>
          <a:p>
            <a:endParaRPr lang="en-US" sz="4000" dirty="0"/>
          </a:p>
          <a:p>
            <a:r>
              <a:rPr lang="en-US" sz="4800" b="1" dirty="0">
                <a:solidFill>
                  <a:srgbClr val="800000"/>
                </a:solidFill>
              </a:rPr>
              <a:t>Software</a:t>
            </a:r>
          </a:p>
          <a:p>
            <a:endParaRPr lang="en-US" sz="40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/>
              <a:t>PowerPoint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/>
              <a:t>Canva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/>
              <a:t>In Design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/>
              <a:t>LaTeX</a:t>
            </a:r>
          </a:p>
          <a:p>
            <a:endParaRPr lang="en-US" sz="4000" dirty="0"/>
          </a:p>
          <a:p>
            <a:r>
              <a:rPr lang="en-US" sz="4800" b="1" dirty="0">
                <a:solidFill>
                  <a:srgbClr val="800000"/>
                </a:solidFill>
              </a:rPr>
              <a:t>Poster Size</a:t>
            </a:r>
          </a:p>
          <a:p>
            <a:br>
              <a:rPr lang="en-US" sz="4000" dirty="0"/>
            </a:br>
            <a:r>
              <a:rPr lang="en-US" sz="4000" dirty="0"/>
              <a:t>Configure poster size before you start. </a:t>
            </a:r>
          </a:p>
          <a:p>
            <a:br>
              <a:rPr lang="en-US" sz="4000" dirty="0"/>
            </a:br>
            <a:r>
              <a:rPr lang="en-US" sz="4000" dirty="0"/>
              <a:t>*In PowerPoint, go to the </a:t>
            </a:r>
            <a:r>
              <a:rPr lang="en-US" sz="4000" i="1" dirty="0"/>
              <a:t>Design</a:t>
            </a:r>
            <a:r>
              <a:rPr lang="en-US" sz="4000" dirty="0"/>
              <a:t> tab&gt;&gt; </a:t>
            </a:r>
            <a:r>
              <a:rPr lang="en-US" sz="4000" i="1" dirty="0"/>
              <a:t>Slide Size</a:t>
            </a:r>
            <a:r>
              <a:rPr lang="en-US" sz="4000" dirty="0"/>
              <a:t>&gt;&gt; </a:t>
            </a:r>
            <a:r>
              <a:rPr lang="en-US" sz="4000" i="1" dirty="0"/>
              <a:t>Custom Slide Size. </a:t>
            </a:r>
            <a:endParaRPr lang="en-US" sz="4000" dirty="0"/>
          </a:p>
          <a:p>
            <a:endParaRPr lang="en-US" sz="4000" dirty="0"/>
          </a:p>
          <a:p>
            <a:r>
              <a:rPr lang="en-US" sz="4000" dirty="0"/>
              <a:t>36” x 48” is standard.</a:t>
            </a:r>
          </a:p>
          <a:p>
            <a:pPr lvl="0"/>
            <a:endParaRPr lang="en-US" sz="4000" dirty="0"/>
          </a:p>
          <a:p>
            <a:r>
              <a:rPr lang="en-US" sz="4800" b="1" dirty="0">
                <a:solidFill>
                  <a:srgbClr val="800000"/>
                </a:solidFill>
              </a:rPr>
              <a:t>Section Headings</a:t>
            </a:r>
          </a:p>
          <a:p>
            <a:br>
              <a:rPr lang="en-US" sz="4000" dirty="0"/>
            </a:br>
            <a:r>
              <a:rPr lang="en-US" sz="4000" dirty="0"/>
              <a:t>This template uses </a:t>
            </a:r>
            <a:r>
              <a:rPr lang="en-US" sz="4000" i="1" dirty="0"/>
              <a:t>suggested </a:t>
            </a:r>
            <a:r>
              <a:rPr lang="en-US" sz="4000" dirty="0"/>
              <a:t>headings commonly used in scientific posters. They are not required. </a:t>
            </a:r>
          </a:p>
          <a:p>
            <a:endParaRPr lang="en-US" sz="4000" b="1" dirty="0"/>
          </a:p>
          <a:p>
            <a:r>
              <a:rPr lang="en-US" sz="4800" b="1" dirty="0">
                <a:solidFill>
                  <a:srgbClr val="800000"/>
                </a:solidFill>
              </a:rPr>
              <a:t>MacEwan Logo</a:t>
            </a:r>
          </a:p>
          <a:p>
            <a:br>
              <a:rPr lang="en-US" sz="4000" dirty="0"/>
            </a:br>
            <a:r>
              <a:rPr lang="en-US" sz="4000" dirty="0"/>
              <a:t>Consider including a MacEwan logo.</a:t>
            </a:r>
          </a:p>
          <a:p>
            <a:endParaRPr lang="en-US" sz="4000" dirty="0"/>
          </a:p>
        </p:txBody>
      </p:sp>
      <p:sp>
        <p:nvSpPr>
          <p:cNvPr id="29" name="TextBox 28"/>
          <p:cNvSpPr txBox="1"/>
          <p:nvPr/>
        </p:nvSpPr>
        <p:spPr>
          <a:xfrm>
            <a:off x="11492481" y="13125044"/>
            <a:ext cx="20548902" cy="1476902"/>
          </a:xfrm>
          <a:prstGeom prst="rect">
            <a:avLst/>
          </a:prstGeom>
          <a:solidFill>
            <a:srgbClr val="8B2331"/>
          </a:soli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lIns="229968" tIns="229968" rIns="229968" bIns="229968" rtlCol="0" anchor="ctr" anchorCtr="0">
            <a:normAutofit/>
          </a:bodyPr>
          <a:lstStyle/>
          <a:p>
            <a:pPr algn="ctr"/>
            <a:r>
              <a:rPr lang="en-US" sz="4800" b="1" dirty="0">
                <a:latin typeface="Arial"/>
                <a:cs typeface="Arial"/>
              </a:rPr>
              <a:t>Results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2748216" y="6098936"/>
            <a:ext cx="9869947" cy="1476902"/>
          </a:xfrm>
          <a:prstGeom prst="rect">
            <a:avLst/>
          </a:prstGeom>
          <a:solidFill>
            <a:srgbClr val="8B2331"/>
          </a:soli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lIns="229968" tIns="229968" rIns="229968" bIns="229968" rtlCol="0" anchor="ctr" anchorCtr="0">
            <a:normAutofit/>
          </a:bodyPr>
          <a:lstStyle/>
          <a:p>
            <a:pPr algn="ctr"/>
            <a:r>
              <a:rPr lang="en-US" sz="4800" b="1" dirty="0">
                <a:latin typeface="Arial"/>
                <a:cs typeface="Arial"/>
              </a:rPr>
              <a:t>Conclusions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1490241" y="6098936"/>
            <a:ext cx="20553383" cy="1476902"/>
          </a:xfrm>
          <a:prstGeom prst="rect">
            <a:avLst/>
          </a:prstGeom>
          <a:solidFill>
            <a:srgbClr val="8B2331"/>
          </a:soli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lIns="229968" tIns="229968" rIns="229968" bIns="229968" rtlCol="0" anchor="ctr" anchorCtr="0">
            <a:normAutofit/>
          </a:bodyPr>
          <a:lstStyle/>
          <a:p>
            <a:pPr algn="ctr"/>
            <a:r>
              <a:rPr lang="en-US" sz="4800" b="1" dirty="0">
                <a:latin typeface="Arial"/>
                <a:cs typeface="Arial"/>
              </a:rPr>
              <a:t>Methods</a:t>
            </a:r>
          </a:p>
        </p:txBody>
      </p:sp>
      <p:sp>
        <p:nvSpPr>
          <p:cNvPr id="43" name="Rectangle 42"/>
          <p:cNvSpPr/>
          <p:nvPr/>
        </p:nvSpPr>
        <p:spPr>
          <a:xfrm>
            <a:off x="22098266" y="23917510"/>
            <a:ext cx="8139226" cy="415959"/>
          </a:xfrm>
          <a:prstGeom prst="rect">
            <a:avLst/>
          </a:prstGeom>
        </p:spPr>
        <p:txBody>
          <a:bodyPr wrap="square" lIns="76656" tIns="38328" rIns="76656" bIns="38328">
            <a:spAutoFit/>
          </a:bodyPr>
          <a:lstStyle/>
          <a:p>
            <a:r>
              <a:rPr lang="en-US" sz="2200" i="1" dirty="0"/>
              <a:t>Description of this table</a:t>
            </a:r>
          </a:p>
        </p:txBody>
      </p:sp>
      <p:sp>
        <p:nvSpPr>
          <p:cNvPr id="39" name="Rectangle 38"/>
          <p:cNvSpPr/>
          <p:nvPr/>
        </p:nvSpPr>
        <p:spPr>
          <a:xfrm>
            <a:off x="11596595" y="29369338"/>
            <a:ext cx="9373192" cy="754513"/>
          </a:xfrm>
          <a:prstGeom prst="rect">
            <a:avLst/>
          </a:prstGeom>
        </p:spPr>
        <p:txBody>
          <a:bodyPr wrap="square" lIns="76656" tIns="38328" rIns="76656" bIns="38328">
            <a:spAutoFit/>
          </a:bodyPr>
          <a:lstStyle/>
          <a:p>
            <a:r>
              <a:rPr lang="en-US" sz="2200" i="1" dirty="0"/>
              <a:t>Figure 1: Example of a poster session. Image (</a:t>
            </a:r>
            <a:r>
              <a:rPr lang="en-US" sz="2200" i="1" dirty="0">
                <a:hlinkClick r:id="rId3"/>
              </a:rPr>
              <a:t>https://flic.kr/p/HUfaZ6</a:t>
            </a:r>
            <a:r>
              <a:rPr lang="en-US" sz="2200" i="1" dirty="0"/>
              <a:t>) by EUBCE - European Biomass Conference and Exhibition is licensed under CC BY-NC-ND.</a:t>
            </a:r>
          </a:p>
        </p:txBody>
      </p:sp>
      <p:sp>
        <p:nvSpPr>
          <p:cNvPr id="48" name="Rectangle 47"/>
          <p:cNvSpPr/>
          <p:nvPr/>
        </p:nvSpPr>
        <p:spPr>
          <a:xfrm>
            <a:off x="11443744" y="15163800"/>
            <a:ext cx="9794179" cy="44165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marL="42240" lvl="1" indent="-42240" defTabSz="3184330">
              <a:spcBef>
                <a:spcPct val="50000"/>
              </a:spcBef>
            </a:pPr>
            <a:r>
              <a:rPr lang="en-US" sz="4800" b="1" dirty="0">
                <a:solidFill>
                  <a:srgbClr val="87212E"/>
                </a:solidFill>
                <a:cs typeface="Arial"/>
              </a:rPr>
              <a:t>Images</a:t>
            </a:r>
            <a:br>
              <a:rPr lang="en-US" sz="4800" b="1" dirty="0">
                <a:solidFill>
                  <a:srgbClr val="87212E"/>
                </a:solidFill>
                <a:cs typeface="Arial"/>
              </a:rPr>
            </a:br>
            <a:endParaRPr lang="en-US" sz="4800" b="1" dirty="0"/>
          </a:p>
          <a:p>
            <a:pPr marL="617983" lvl="1" indent="-457200" defTabSz="3184330">
              <a:spcBef>
                <a:spcPts val="1030"/>
              </a:spcBef>
              <a:buFont typeface="Wingdings" panose="05000000000000000000" pitchFamily="2" charset="2"/>
              <a:buChar char="§"/>
            </a:pPr>
            <a:r>
              <a:rPr lang="en-US" sz="4000" dirty="0"/>
              <a:t>Use high resolution images (300 dpi).</a:t>
            </a:r>
          </a:p>
          <a:p>
            <a:pPr marL="617983" lvl="1" indent="-457200" defTabSz="3184330">
              <a:spcBef>
                <a:spcPts val="1030"/>
              </a:spcBef>
              <a:buFont typeface="Wingdings" panose="05000000000000000000" pitchFamily="2" charset="2"/>
              <a:buChar char="§"/>
            </a:pPr>
            <a:r>
              <a:rPr lang="en-US" sz="4000" dirty="0"/>
              <a:t>Avoid low-resolution web captures.</a:t>
            </a:r>
          </a:p>
          <a:p>
            <a:pPr marL="617983" lvl="1" indent="-457200" defTabSz="3184330">
              <a:spcBef>
                <a:spcPts val="1030"/>
              </a:spcBef>
              <a:buFont typeface="Wingdings" panose="05000000000000000000" pitchFamily="2" charset="2"/>
              <a:buChar char="§"/>
            </a:pPr>
            <a:r>
              <a:rPr lang="en-US" sz="4000" dirty="0"/>
              <a:t>Include a caption description and any attribution information beneath photos.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905544" y="6098936"/>
            <a:ext cx="9869947" cy="1476902"/>
          </a:xfrm>
          <a:prstGeom prst="rect">
            <a:avLst/>
          </a:prstGeom>
          <a:solidFill>
            <a:srgbClr val="8B2331"/>
          </a:soli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lIns="229968" tIns="229968" rIns="229968" bIns="229968" rtlCol="0" anchor="ctr" anchorCtr="0">
            <a:normAutofit/>
          </a:bodyPr>
          <a:lstStyle/>
          <a:p>
            <a:pPr algn="ctr"/>
            <a:r>
              <a:rPr lang="en-US" sz="4800" b="1" dirty="0">
                <a:latin typeface="Arial"/>
                <a:cs typeface="Arial"/>
              </a:rPr>
              <a:t>Introduction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7972147"/>
              </p:ext>
            </p:extLst>
          </p:nvPr>
        </p:nvGraphicFramePr>
        <p:xfrm>
          <a:off x="22201779" y="20428900"/>
          <a:ext cx="8331885" cy="3299762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7772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772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772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59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Quantitative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Qualitative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51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Collection Methods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n-lt"/>
                          <a:ea typeface="+mn-ea"/>
                          <a:cs typeface="+mn-cs"/>
                        </a:rPr>
                        <a:t>Structured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Semi-structured 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59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Questions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Closed, limited options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Open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59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Data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Numerical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Textual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7" name="Rectangle 46"/>
          <p:cNvSpPr/>
          <p:nvPr/>
        </p:nvSpPr>
        <p:spPr>
          <a:xfrm>
            <a:off x="22087380" y="19775655"/>
            <a:ext cx="8139226" cy="631402"/>
          </a:xfrm>
          <a:prstGeom prst="rect">
            <a:avLst/>
          </a:prstGeom>
        </p:spPr>
        <p:txBody>
          <a:bodyPr wrap="square" lIns="76656" tIns="38328" rIns="76656" bIns="38328">
            <a:spAutoFit/>
          </a:bodyPr>
          <a:lstStyle/>
          <a:p>
            <a:r>
              <a:rPr lang="en-US" sz="3600" dirty="0"/>
              <a:t>Title of Table Example</a:t>
            </a:r>
            <a:endParaRPr lang="en-US" sz="9600" dirty="0"/>
          </a:p>
        </p:txBody>
      </p:sp>
      <p:sp>
        <p:nvSpPr>
          <p:cNvPr id="51" name="Rectangle 50"/>
          <p:cNvSpPr/>
          <p:nvPr/>
        </p:nvSpPr>
        <p:spPr>
          <a:xfrm>
            <a:off x="32766216" y="15882924"/>
            <a:ext cx="9756000" cy="4386276"/>
          </a:xfrm>
          <a:prstGeom prst="rect">
            <a:avLst/>
          </a:prstGeom>
          <a:solidFill>
            <a:schemeClr val="bg1"/>
          </a:solidFill>
        </p:spPr>
        <p:txBody>
          <a:bodyPr wrap="square" lIns="76656" tIns="38328" rIns="76656" bIns="38328">
            <a:spAutoFit/>
          </a:bodyPr>
          <a:lstStyle/>
          <a:p>
            <a:r>
              <a:rPr lang="en-US" sz="4800" dirty="0">
                <a:solidFill>
                  <a:srgbClr val="800000"/>
                </a:solidFill>
              </a:rPr>
              <a:t>References</a:t>
            </a:r>
            <a:br>
              <a:rPr lang="en-US" sz="4800" b="1" dirty="0">
                <a:solidFill>
                  <a:srgbClr val="800000"/>
                </a:solidFill>
              </a:rPr>
            </a:br>
            <a:endParaRPr lang="en-US" sz="3200" dirty="0"/>
          </a:p>
          <a:p>
            <a:pPr indent="-457200"/>
            <a:r>
              <a:rPr lang="en-US" sz="3200" dirty="0"/>
              <a:t>Morrison, M. (2019</a:t>
            </a:r>
            <a:r>
              <a:rPr lang="en-US" sz="3200" i="1" dirty="0"/>
              <a:t>). How to create a better research poster in less time (including templates) </a:t>
            </a:r>
            <a:r>
              <a:rPr lang="en-US" sz="3200" dirty="0"/>
              <a:t>[Video]. YouTube. </a:t>
            </a:r>
            <a:r>
              <a:rPr lang="en-US" sz="3200" dirty="0">
                <a:hlinkClick r:id="rId4"/>
              </a:rPr>
              <a:t>https://youtu.be/1RwJbhkCA58</a:t>
            </a:r>
            <a:r>
              <a:rPr lang="en-US" sz="3200" dirty="0"/>
              <a:t> </a:t>
            </a:r>
          </a:p>
          <a:p>
            <a:pPr indent="-457200"/>
            <a:r>
              <a:rPr lang="en-US" sz="3200" dirty="0"/>
              <a:t>Purrington, C. B. (2019). </a:t>
            </a:r>
            <a:r>
              <a:rPr lang="en-US" sz="3200" i="1" dirty="0"/>
              <a:t>Designing conference posters. </a:t>
            </a:r>
            <a:r>
              <a:rPr lang="en-US" sz="3200" dirty="0">
                <a:hlinkClick r:id="rId5"/>
              </a:rPr>
              <a:t>https://colinpurrington.com/tips/poster-design</a:t>
            </a:r>
            <a:r>
              <a:rPr lang="en-US" sz="3200" dirty="0"/>
              <a:t> </a:t>
            </a:r>
          </a:p>
          <a:p>
            <a:endParaRPr lang="en-US" sz="4000" dirty="0"/>
          </a:p>
        </p:txBody>
      </p:sp>
      <p:grpSp>
        <p:nvGrpSpPr>
          <p:cNvPr id="6" name="Group 5"/>
          <p:cNvGrpSpPr/>
          <p:nvPr/>
        </p:nvGrpSpPr>
        <p:grpSpPr>
          <a:xfrm>
            <a:off x="22098266" y="24711245"/>
            <a:ext cx="9024438" cy="6837892"/>
            <a:chOff x="22217562" y="23847748"/>
            <a:chExt cx="9024438" cy="6837892"/>
          </a:xfrm>
        </p:grpSpPr>
        <p:sp>
          <p:nvSpPr>
            <p:cNvPr id="49" name="Rectangle 48"/>
            <p:cNvSpPr/>
            <p:nvPr/>
          </p:nvSpPr>
          <p:spPr>
            <a:xfrm>
              <a:off x="22410220" y="23847748"/>
              <a:ext cx="8139226" cy="631402"/>
            </a:xfrm>
            <a:prstGeom prst="rect">
              <a:avLst/>
            </a:prstGeom>
          </p:spPr>
          <p:txBody>
            <a:bodyPr wrap="square" lIns="76656" tIns="38328" rIns="76656" bIns="38328">
              <a:spAutoFit/>
            </a:bodyPr>
            <a:lstStyle/>
            <a:p>
              <a:r>
                <a:rPr lang="en-US" sz="3600" dirty="0"/>
                <a:t>Title of Chart Example</a:t>
              </a:r>
              <a:endParaRPr lang="en-US" sz="9600" dirty="0"/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22217562" y="24451441"/>
              <a:ext cx="9024438" cy="6234199"/>
              <a:chOff x="22217562" y="24451441"/>
              <a:chExt cx="9024438" cy="6234199"/>
            </a:xfrm>
          </p:grpSpPr>
          <p:graphicFrame>
            <p:nvGraphicFramePr>
              <p:cNvPr id="9" name="Chart 8"/>
              <p:cNvGraphicFramePr/>
              <p:nvPr>
                <p:extLst>
                  <p:ext uri="{D42A27DB-BD31-4B8C-83A1-F6EECF244321}">
                    <p14:modId xmlns:p14="http://schemas.microsoft.com/office/powerpoint/2010/main" val="3078974643"/>
                  </p:ext>
                </p:extLst>
              </p:nvPr>
            </p:nvGraphicFramePr>
            <p:xfrm>
              <a:off x="22217562" y="24451441"/>
              <a:ext cx="9024438" cy="5811811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6"/>
              </a:graphicData>
            </a:graphic>
          </p:graphicFrame>
          <p:sp>
            <p:nvSpPr>
              <p:cNvPr id="52" name="Rectangle 51"/>
              <p:cNvSpPr/>
              <p:nvPr/>
            </p:nvSpPr>
            <p:spPr>
              <a:xfrm>
                <a:off x="22217562" y="30269681"/>
                <a:ext cx="8139226" cy="415959"/>
              </a:xfrm>
              <a:prstGeom prst="rect">
                <a:avLst/>
              </a:prstGeom>
            </p:spPr>
            <p:txBody>
              <a:bodyPr wrap="square" lIns="76656" tIns="38328" rIns="76656" bIns="38328">
                <a:spAutoFit/>
              </a:bodyPr>
              <a:lstStyle/>
              <a:p>
                <a:r>
                  <a:rPr lang="en-US" sz="2200" i="1" dirty="0"/>
                  <a:t>Description of this chart</a:t>
                </a:r>
              </a:p>
            </p:txBody>
          </p:sp>
        </p:grpSp>
      </p:grpSp>
      <p:sp>
        <p:nvSpPr>
          <p:cNvPr id="12" name="Rectangle 11"/>
          <p:cNvSpPr/>
          <p:nvPr/>
        </p:nvSpPr>
        <p:spPr>
          <a:xfrm>
            <a:off x="21974325" y="15205639"/>
            <a:ext cx="10305938" cy="38779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marL="160783" lvl="1" defTabSz="3184330">
              <a:spcBef>
                <a:spcPts val="1030"/>
              </a:spcBef>
            </a:pPr>
            <a:r>
              <a:rPr lang="en-US" sz="4800" b="1" dirty="0">
                <a:solidFill>
                  <a:srgbClr val="87212E"/>
                </a:solidFill>
                <a:cs typeface="Arial"/>
              </a:rPr>
              <a:t>Tables and Charts: </a:t>
            </a:r>
            <a:endParaRPr lang="en-US" sz="4800" b="1" dirty="0"/>
          </a:p>
          <a:p>
            <a:pPr marL="457200" lvl="1" indent="-457200" defTabSz="318433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US" sz="3600" dirty="0"/>
              <a:t>Ensure tables and charts match your colour scheme. </a:t>
            </a:r>
          </a:p>
          <a:p>
            <a:pPr marL="457200" lvl="1" indent="-457200" defTabSz="318433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US" sz="3600" dirty="0"/>
              <a:t>Give tables and charts a title.</a:t>
            </a:r>
          </a:p>
          <a:p>
            <a:pPr marL="457200" lvl="1" indent="-457200" defTabSz="318433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US" sz="3600" dirty="0"/>
              <a:t>Include a caption description.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1881692" y="20428900"/>
            <a:ext cx="8229600" cy="13234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60783" lvl="1" algn="ctr" defTabSz="3184330">
              <a:spcBef>
                <a:spcPts val="1030"/>
              </a:spcBef>
            </a:pPr>
            <a:r>
              <a:rPr lang="en-US" sz="4000" dirty="0">
                <a:solidFill>
                  <a:srgbClr val="800000"/>
                </a:solidFill>
              </a:rPr>
              <a:t>Find copyright-friendly images: </a:t>
            </a:r>
            <a:r>
              <a:rPr lang="en-US" sz="4000" dirty="0">
                <a:solidFill>
                  <a:srgbClr val="800000"/>
                </a:solidFill>
                <a:hlinkClick r:id="rId7"/>
              </a:rPr>
              <a:t>https://tinyurl.com/2ksbzp4t</a:t>
            </a:r>
            <a:r>
              <a:rPr lang="en-US" sz="4000" dirty="0">
                <a:solidFill>
                  <a:srgbClr val="800000"/>
                </a:solidFill>
              </a:rPr>
              <a:t> 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3484229" y="12967147"/>
            <a:ext cx="8229600" cy="19389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60783" lvl="1" algn="ctr" defTabSz="3184330">
              <a:spcBef>
                <a:spcPts val="1030"/>
              </a:spcBef>
            </a:pPr>
            <a:r>
              <a:rPr lang="en-US" sz="4000" dirty="0">
                <a:solidFill>
                  <a:srgbClr val="800000"/>
                </a:solidFill>
              </a:rPr>
              <a:t>Where to print:</a:t>
            </a:r>
          </a:p>
          <a:p>
            <a:pPr algn="ctr"/>
            <a:r>
              <a:rPr lang="en-US" sz="4000" dirty="0"/>
              <a:t>MacEwan Print Services</a:t>
            </a:r>
            <a:br>
              <a:rPr lang="en-US" sz="4000" dirty="0"/>
            </a:br>
            <a:r>
              <a:rPr lang="en-CA" sz="4000" dirty="0">
                <a:hlinkClick r:id="rId8"/>
              </a:rPr>
              <a:t>https://tinyurl.com/yxttb78m</a:t>
            </a:r>
            <a:r>
              <a:rPr lang="en-CA" sz="4000" dirty="0"/>
              <a:t> </a:t>
            </a:r>
            <a:endParaRPr lang="en-US" sz="4000" dirty="0"/>
          </a:p>
        </p:txBody>
      </p:sp>
      <p:sp>
        <p:nvSpPr>
          <p:cNvPr id="2" name="Rectangle 1"/>
          <p:cNvSpPr/>
          <p:nvPr/>
        </p:nvSpPr>
        <p:spPr>
          <a:xfrm>
            <a:off x="22098266" y="8496856"/>
            <a:ext cx="10018498" cy="41652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2240" indent="-42240" defTabSz="3184330">
              <a:spcBef>
                <a:spcPct val="50000"/>
              </a:spcBef>
            </a:pPr>
            <a:r>
              <a:rPr lang="en-US" sz="4800" b="1" dirty="0">
                <a:solidFill>
                  <a:srgbClr val="87212E"/>
                </a:solidFill>
                <a:cs typeface="Arial"/>
              </a:rPr>
              <a:t>Colour and Layout</a:t>
            </a:r>
            <a:br>
              <a:rPr lang="en-US" sz="4000" dirty="0">
                <a:solidFill>
                  <a:srgbClr val="87212E"/>
                </a:solidFill>
                <a:cs typeface="Arial"/>
              </a:rPr>
            </a:br>
            <a:endParaRPr lang="en-US" sz="4000" dirty="0"/>
          </a:p>
          <a:p>
            <a:pPr marL="571500" indent="-571500" defTabSz="3184330">
              <a:spcBef>
                <a:spcPts val="1030"/>
              </a:spcBef>
              <a:buFont typeface="Wingdings" panose="05000000000000000000" pitchFamily="2" charset="2"/>
              <a:buChar char="§"/>
            </a:pPr>
            <a:r>
              <a:rPr lang="en-US" sz="4000" dirty="0"/>
              <a:t>Use colour to highlight and organize information. </a:t>
            </a:r>
          </a:p>
          <a:p>
            <a:pPr marL="571500" indent="-571500" defTabSz="3184330">
              <a:spcBef>
                <a:spcPts val="1030"/>
              </a:spcBef>
              <a:buFont typeface="Wingdings" panose="05000000000000000000" pitchFamily="2" charset="2"/>
              <a:buChar char="§"/>
            </a:pPr>
            <a:r>
              <a:rPr lang="en-US" sz="4000" dirty="0"/>
              <a:t>Use contrast. Make sure your text is easy to read against background colours.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EAB4048-46CB-4160-9532-ECA88994392B}"/>
              </a:ext>
            </a:extLst>
          </p:cNvPr>
          <p:cNvSpPr/>
          <p:nvPr/>
        </p:nvSpPr>
        <p:spPr>
          <a:xfrm>
            <a:off x="32721029" y="22118079"/>
            <a:ext cx="9756000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dirty="0">
                <a:solidFill>
                  <a:srgbClr val="800000"/>
                </a:solidFill>
              </a:rPr>
              <a:t>Acknowledgements</a:t>
            </a:r>
          </a:p>
          <a:p>
            <a:r>
              <a:rPr lang="en-US" sz="4000" dirty="0"/>
              <a:t>Acknowledge any agencies or individuals that helped with this project (e.g., your faculty mentor).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DF91695-FECC-498B-9633-A58958B08BD6}"/>
              </a:ext>
            </a:extLst>
          </p:cNvPr>
          <p:cNvSpPr txBox="1"/>
          <p:nvPr/>
        </p:nvSpPr>
        <p:spPr>
          <a:xfrm>
            <a:off x="32721029" y="25599536"/>
            <a:ext cx="591179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8B2331"/>
                </a:solidFill>
              </a:rPr>
              <a:t>Further Information </a:t>
            </a:r>
          </a:p>
          <a:p>
            <a:br>
              <a:rPr lang="en-US" sz="4000" dirty="0"/>
            </a:br>
            <a:r>
              <a:rPr lang="en-US" sz="4000" dirty="0"/>
              <a:t>Optionally, include a QR code (</a:t>
            </a:r>
            <a:r>
              <a:rPr lang="en-US" sz="4000" dirty="0">
                <a:hlinkClick r:id="rId9"/>
              </a:rPr>
              <a:t>https://www.qrcode-monkey.com</a:t>
            </a:r>
            <a:r>
              <a:rPr lang="en-US" sz="4000" dirty="0"/>
              <a:t>) to link to additional information, e.g., a handout or paper.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A686FAC-958E-FCC4-9328-6056595C36EE}"/>
              </a:ext>
            </a:extLst>
          </p:cNvPr>
          <p:cNvSpPr txBox="1"/>
          <p:nvPr/>
        </p:nvSpPr>
        <p:spPr>
          <a:xfrm>
            <a:off x="33484229" y="20164961"/>
            <a:ext cx="8229600" cy="13234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rgbClr val="8B2331"/>
                </a:solidFill>
              </a:rPr>
              <a:t>Citation help:</a:t>
            </a:r>
            <a:br>
              <a:rPr lang="en-US" sz="4000" dirty="0"/>
            </a:br>
            <a:r>
              <a:rPr lang="en-US" sz="4000" dirty="0">
                <a:hlinkClick r:id="rId10"/>
              </a:rPr>
              <a:t>https://tinyurl.com/3uu3ayaw</a:t>
            </a:r>
            <a:r>
              <a:rPr lang="en-US" sz="4000" dirty="0"/>
              <a:t> 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2420242-076A-8994-0608-6D8FE43687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297" y="762000"/>
            <a:ext cx="5938991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60852A51-A9C8-3AD9-DE15-4068A64E7F5E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71139" y="26491293"/>
            <a:ext cx="3908763" cy="3908763"/>
          </a:xfrm>
          <a:prstGeom prst="rect">
            <a:avLst/>
          </a:prstGeom>
        </p:spPr>
      </p:pic>
      <p:pic>
        <p:nvPicPr>
          <p:cNvPr id="15" name="Picture 14" descr="A group of people standing in a room&#10;&#10;Description automatically generated">
            <a:extLst>
              <a:ext uri="{FF2B5EF4-FFF2-40B4-BE49-F238E27FC236}">
                <a16:creationId xmlns:a16="http://schemas.microsoft.com/office/drawing/2014/main" id="{6F012286-02B5-AB19-4583-8307B6FBA37C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6595" y="22922183"/>
            <a:ext cx="9356231" cy="6253101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3A37461D-FC86-22BA-D8A9-F329FDEF263F}"/>
              </a:ext>
            </a:extLst>
          </p:cNvPr>
          <p:cNvSpPr/>
          <p:nvPr/>
        </p:nvSpPr>
        <p:spPr>
          <a:xfrm>
            <a:off x="1085897" y="29369338"/>
            <a:ext cx="8229600" cy="13234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60783" lvl="1" algn="ctr" defTabSz="3184330">
              <a:spcBef>
                <a:spcPts val="1030"/>
              </a:spcBef>
            </a:pPr>
            <a:r>
              <a:rPr lang="en-US" sz="4000" dirty="0">
                <a:solidFill>
                  <a:srgbClr val="800000"/>
                </a:solidFill>
              </a:rPr>
              <a:t>Logo downloads available at: </a:t>
            </a:r>
            <a:r>
              <a:rPr lang="en-US" sz="4000" dirty="0">
                <a:hlinkClick r:id="rId14"/>
              </a:rPr>
              <a:t>https://tinyurl.com/yt2zzbj6</a:t>
            </a:r>
            <a:endParaRPr lang="en-US" sz="4000" dirty="0">
              <a:solidFill>
                <a:srgbClr val="800000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2EEA166-D4E4-1859-6E00-3352E2E5BDE8}"/>
              </a:ext>
            </a:extLst>
          </p:cNvPr>
          <p:cNvCxnSpPr/>
          <p:nvPr/>
        </p:nvCxnSpPr>
        <p:spPr>
          <a:xfrm>
            <a:off x="32766216" y="15526922"/>
            <a:ext cx="971081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84521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2077</TotalTime>
  <Words>478</Words>
  <Application>Microsoft Office PowerPoint</Application>
  <PresentationFormat>Custom</PresentationFormat>
  <Paragraphs>84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Robyn Hall</cp:lastModifiedBy>
  <cp:revision>186</cp:revision>
  <cp:lastPrinted>2015-01-13T00:43:13Z</cp:lastPrinted>
  <dcterms:created xsi:type="dcterms:W3CDTF">2015-01-07T18:36:09Z</dcterms:created>
  <dcterms:modified xsi:type="dcterms:W3CDTF">2024-03-25T20:24:01Z</dcterms:modified>
</cp:coreProperties>
</file>